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Subject: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23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706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68623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96563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pronoun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855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01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4857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sentence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8365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159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6996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471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626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flew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3782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away.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68030" y="2233422"/>
            <a:ext cx="61203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