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During the nights, they followed the star far, followed that guide that glistened o'er distant heights.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fast.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During the nights, they followed the star far, followed that guide that glistened o'er distant heights.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