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next spot, I say," said Poodle that way, "we'll find the next spot over there.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896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15712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9248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above.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09032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next spot, I say," said Poodle that way, "we'll find the next spot over there.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