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NAME THE INTERLEAVING. Unannounced mixing feels random to a six-year-old; announced, it is a game they can win.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16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Read the question above each one BEFORE you answer it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subject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Listen for the question first.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Pronoun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Today the questions jump around: subject.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The questions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Subject — “Who or what is this about?”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I will not tell you which is coming.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Listen for the question, THEN answer.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1901428"/>
            <a:ext cx="857524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The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596896" y="1901428"/>
            <a:ext cx="2103851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children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980432" y="1901428"/>
            <a:ext cx="1106789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were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339840" y="1901428"/>
            <a:ext cx="2353116" cy="61027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3383" b="1">
                <a:solidFill>
                  <a:srgbClr val="14181E"/>
                </a:solidFill>
                <a:latin typeface="Georgia"/>
              </a:rPr>
              <a:t>giggling.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93520" y="2780768"/>
            <a:ext cx="3458193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Who or what is this about?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490216" y="1897380"/>
            <a:ext cx="2353056" cy="662940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“children” — a subject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Now, start again, everyone, from the top, from when Poodle begins to speak.</a:t>
            </a:r>
          </a:p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Who or what is this about?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subject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