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7673" y="2012498"/>
            <a:ext cx="87414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need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8118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65980" y="2012498"/>
            <a:ext cx="2020763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indefinite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64172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77200" y="2012498"/>
            <a:ext cx="1638556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brother.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70520" y="2009393"/>
            <a:ext cx="1875129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“brother”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