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236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17596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words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0644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1848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052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things,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7298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like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85027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97065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fish,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591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747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island,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1722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5245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wind.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279233" y="2233422"/>
            <a:ext cx="688847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next spot, I say," said Poodle that way, "we'll find the next spot over there.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