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Gosh," spluttered Swam, "special situation, but I'm not iposed to socialize with Is.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Adjective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Nouns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82368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17596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words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06444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18483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name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30521" y="2234636"/>
            <a:ext cx="63318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things,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72988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like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85027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boat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97065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fish,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85913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bird,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74761" y="2234636"/>
            <a:ext cx="63318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island,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917228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452457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wind.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279233" y="2233422"/>
            <a:ext cx="688847" cy="198881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3159887"/>
            <a:ext cx="250267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“bird” — a subject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Gosh," spluttered Swam, "special situation, but I'm not iposed to socialize with Is.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