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29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subject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During the nights, they followed the star far, followed that guide that glistened o'er distant heights.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Noun + Adjective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Today the questions jump around: subject.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Subject — “Who or what is this about?”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1901428"/>
            <a:ext cx="1356055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There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108960" y="1901428"/>
            <a:ext cx="1106789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were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468368" y="1901428"/>
            <a:ext cx="608258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no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315712" y="1901428"/>
            <a:ext cx="2103851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children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699248" y="1901428"/>
            <a:ext cx="1605320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above.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493520" y="2780768"/>
            <a:ext cx="345819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Who or what is this about?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209032" y="1897380"/>
            <a:ext cx="2353056" cy="662940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493520" y="3159887"/>
            <a:ext cx="3034442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“children” — a subject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493520" y="380247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Your turn — same question, on your board.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During the nights, they followed the star far, followed that guide that glistened o'er distant heights.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Who or what is this about?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