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30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next spot, I say," said Poodle that way, "we'll find the next spot over there.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Pronoun + Adjective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96896" y="1901428"/>
            <a:ext cx="2103851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children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980432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were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339840" y="1901428"/>
            <a:ext cx="2353116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giggling.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490216" y="1897380"/>
            <a:ext cx="2353056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493520" y="3159887"/>
            <a:ext cx="3034442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“children” — a subject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next spot, I say," said Poodle that way, "we'll find the next spot over there.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