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Now, start again, everyone, from the top, from when Poodle begins to speak.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Pronoun + Adjective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84831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frog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61488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52800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44112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rain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20768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came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97424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888736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80048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was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71360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77328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68640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shallow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01328" y="2218769"/>
            <a:ext cx="608258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water.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782056" y="2217420"/>
            <a:ext cx="560832" cy="22098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493520" y="315988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“dog” — a subject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Now, start again, everyone, from the top, from when Poodle begins to speak.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