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NAME THE INTERLEAVING. Unannounced mixing feels random to a six-year-old; announced, it is a game they can win.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37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Read the question above each one BEFORE you answer it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subject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Gosh," spluttered Swam, "special situation, but I'm not iposed to socialize with Is.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Listen for the question first.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Verb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4181E"/>
                </a:solidFill>
                <a:latin typeface="Calibri"/>
              </a:rPr>
              <a:t>Today the questions jump around: subject.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The questions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Subject — “Who or what is this about?”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I will not tell you which is coming.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Listen for the question, THEN answer.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1901428"/>
            <a:ext cx="857524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The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596896" y="1901428"/>
            <a:ext cx="2103851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children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980432" y="1901428"/>
            <a:ext cx="1106789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were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339840" y="1901428"/>
            <a:ext cx="2353116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giggling.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493520" y="2780768"/>
            <a:ext cx="3458193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Who or what is this about?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2490216" y="1897380"/>
            <a:ext cx="2353056" cy="662940"/>
          </a:xfrm>
          <a:prstGeom prst="roundRect">
            <a:avLst/>
          </a:prstGeom>
          <a:noFill/>
          <a:ln w="25400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1493520" y="3159887"/>
            <a:ext cx="3034442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“children” — a subject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493520" y="380247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Your turn — same question, on your board.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Gosh," spluttered Swam, "special situation, but I'm not iposed to socialize with Is.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Who or what is this about?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