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frog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148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2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411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076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742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88736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004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1360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7732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68640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shallow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01328" y="22187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water.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2056" y="2217420"/>
            <a:ext cx="560832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