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The dog ran.</a:t>
            </a:r>
          </a:p>
          <a:p>
            <a:r>
              <a:t>  2. ① Clap once over each word as you say it</a:t>
            </a:r>
          </a:p>
          <a:p>
            <a:r>
              <a:t>  3. ② Put one dot under each word</a:t>
            </a:r>
          </a:p>
          <a:p>
            <a:r>
              <a:t>  4. ③ Count the dots — write 3 words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In that sentence, was is a being verb; the verb means that a fortress existed.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put “I” in front of it?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There could be little doubt that Sidney was fast, not slow, like a drought.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put “I” in front of it?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Well, there is a kind of word that can modify a verb, too: the adverb.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How? When?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adjective or the verb or the adverb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37360" y="176677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38323" y="176677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39286" y="1766777"/>
            <a:ext cx="97384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ran.</a:t>
            </a:r>
          </a:p>
        </p:txBody>
      </p:sp>
      <p:sp>
        <p:nvSpPr>
          <p:cNvPr id="6" name="Oval 5"/>
          <p:cNvSpPr/>
          <p:nvPr/>
        </p:nvSpPr>
        <p:spPr>
          <a:xfrm>
            <a:off x="1112520" y="16611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5256" y="142691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15" b="0">
                <a:solidFill>
                  <a:srgbClr val="8892A0"/>
                </a:solidFill>
                <a:latin typeface="Calibri"/>
              </a:rPr>
              <a:t>clap</a:t>
            </a:r>
          </a:p>
        </p:txBody>
      </p:sp>
      <p:sp>
        <p:nvSpPr>
          <p:cNvPr id="8" name="Arc 7"/>
          <p:cNvSpPr/>
          <p:nvPr/>
        </p:nvSpPr>
        <p:spPr>
          <a:xfrm>
            <a:off x="1933041" y="1478280"/>
            <a:ext cx="365760" cy="85344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Arc 8"/>
          <p:cNvSpPr/>
          <p:nvPr/>
        </p:nvSpPr>
        <p:spPr>
          <a:xfrm>
            <a:off x="2934004" y="1478280"/>
            <a:ext cx="365760" cy="85344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Arc 9"/>
          <p:cNvSpPr/>
          <p:nvPr/>
        </p:nvSpPr>
        <p:spPr>
          <a:xfrm>
            <a:off x="4045915" y="1478280"/>
            <a:ext cx="365760" cy="85344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112520" y="240792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2" name="Oval 11"/>
          <p:cNvSpPr/>
          <p:nvPr/>
        </p:nvSpPr>
        <p:spPr>
          <a:xfrm>
            <a:off x="2039721" y="2468880"/>
            <a:ext cx="152400" cy="15240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3040684" y="2468880"/>
            <a:ext cx="152400" cy="15240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4152595" y="2468880"/>
            <a:ext cx="152400" cy="15240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9220200" y="20421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631680" y="1969286"/>
            <a:ext cx="1214804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Calibri"/>
              </a:rPr>
              <a:t>3 words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37360" y="2850289"/>
            <a:ext cx="5365074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One clap. One dot. One word. — the dots are how I know.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An adverb is a word that modifies a verb, or an adjective, or another adverb.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adjective + verb + adverb.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Adjective — “Which one? What kind? How many?”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Verb — “Can I put “I” in front of it?”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Adverb — “How? When? Where?”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51888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could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10256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38195" y="2234636"/>
            <a:ext cx="55840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little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73372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doubt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31740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that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13299" y="2234636"/>
            <a:ext cx="55840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Sidney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8476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53225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fast,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11593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not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16342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slow,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74710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like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56268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207398" y="2234636"/>
            <a:ext cx="70796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drought.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Which one? What kind? How many?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131515" y="2233422"/>
            <a:ext cx="765657" cy="198881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493520" y="3159887"/>
            <a:ext cx="316738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“little” — an adjective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93520" y="3725648"/>
            <a:ext cx="378223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Can I put “I” in front of it?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841796" y="2233422"/>
            <a:ext cx="535228" cy="198881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493520" y="4104767"/>
            <a:ext cx="197090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“was” — a verb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93520" y="4670528"/>
            <a:ext cx="248605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How? When? Where?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1386840" y="2233422"/>
            <a:ext cx="688848" cy="198881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1493520" y="5049647"/>
            <a:ext cx="263561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“There” — an adverb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Adjectives modify nouns, true, but they modify pronouns, too stick to them like glue.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Which one? What kind? How many?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adjective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