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>
            <a:r>
              <a:t>  1. Write The dog ran with clear spaces</a:t>
            </a:r>
          </a:p>
          <a:p>
            <a:r>
              <a:t>  2. ① Trace each space, say “space”</a:t>
            </a:r>
          </a:p>
          <a:p>
            <a:r>
              <a:t>  3. ② Ring each word — start at a space, stop at a space</a:t>
            </a:r>
          </a:p>
          <a:p>
            <a:r>
              <a:t>  4. ③ Write 3 words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secret, I mean, like others we've seen, like an egret in a scene.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will find verbs that you can analyze, and you will find verbs that perplex you.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say it in front of “the box”?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can say Bob and Jane, ran and jumped, bumped and slumped, or sad and lonely.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two things is it holding together?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adverb or the preposition or the conjunction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37360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738323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39286" y="176677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ran</a:t>
            </a:r>
          </a:p>
        </p:txBody>
      </p:sp>
      <p:sp>
        <p:nvSpPr>
          <p:cNvPr id="6" name="Oval 5"/>
          <p:cNvSpPr/>
          <p:nvPr/>
        </p:nvSpPr>
        <p:spPr>
          <a:xfrm>
            <a:off x="1112520" y="19354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3968" y="1548836"/>
            <a:ext cx="1231422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15" b="0">
                <a:solidFill>
                  <a:srgbClr val="8892A0"/>
                </a:solidFill>
                <a:latin typeface="Calibri"/>
              </a:rPr>
              <a:t>find the spaces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2540203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364204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541166" y="2514600"/>
            <a:ext cx="152400" cy="0"/>
          </a:xfrm>
          <a:prstGeom prst="line">
            <a:avLst/>
          </a:prstGeom>
          <a:ln w="20320">
            <a:solidFill>
              <a:srgbClr val="8892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5167" y="2592463"/>
            <a:ext cx="504398" cy="19325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71" b="0">
                <a:solidFill>
                  <a:srgbClr val="8892A0"/>
                </a:solidFill>
                <a:latin typeface="Calibri"/>
              </a:rPr>
              <a:t>space</a:t>
            </a:r>
          </a:p>
        </p:txBody>
      </p:sp>
      <p:sp>
        <p:nvSpPr>
          <p:cNvPr id="12" name="Oval 11"/>
          <p:cNvSpPr/>
          <p:nvPr/>
        </p:nvSpPr>
        <p:spPr>
          <a:xfrm>
            <a:off x="1112520" y="262128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645920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646883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3647846" y="1813560"/>
            <a:ext cx="909523" cy="518160"/>
          </a:xfrm>
          <a:prstGeom prst="roundRect">
            <a:avLst/>
          </a:prstGeom>
          <a:noFill/>
          <a:ln w="22225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9220200" y="2042160"/>
            <a:ext cx="274320" cy="274320"/>
          </a:xfrm>
          <a:prstGeom prst="ellipse">
            <a:avLst/>
          </a:prstGeom>
          <a:solidFill>
            <a:srgbClr val="1156B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135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31680" y="196928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Calibri"/>
              </a:rPr>
              <a:t>3 words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2911249"/>
            <a:ext cx="5269522" cy="23393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97" b="0">
                <a:solidFill>
                  <a:srgbClr val="8892A0"/>
                </a:solidFill>
                <a:latin typeface="Calibri"/>
              </a:rPr>
              <a:t>2 spaces → 3 words. The spaces still show where I cut.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Then, You took And's hand, and Me took And's hand, and away danced You And 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adverb + preposition + conjunction.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Adverb — “How? When?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“Can I say it in front of “the box”?”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Conjunction —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Subject: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82316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87065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68623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96563" y="2234636"/>
            <a:ext cx="63318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pronoun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855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010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94857" y="2234636"/>
            <a:ext cx="70796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sentence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8365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1159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6996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4710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bird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56268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flew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3782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away.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2780768"/>
            <a:ext cx="248605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How? When? Where?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331147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“away” — an adverb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372564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004913" y="2233422"/>
            <a:ext cx="688847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4104767"/>
            <a:ext cx="316738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“about” — a preposition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467052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361943" y="2233422"/>
            <a:ext cx="458419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493520" y="504964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“or” — a conjunction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When it is a list, please use the comma: Dickens was tired, sleepy, and worried.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How? When?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