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landed upright from that conjunction-height, and once more, yes, they peered at the sight.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 modify, conjunctions join, prepositions show relationships, but interjections do not do any grammar things.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nouns: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Jane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Mark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swam.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65064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86840" y="1897380"/>
            <a:ext cx="816863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“No” — an interjection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Conjunctions join things, like walk and run, tall and blue, Jim and Sue, or me and you.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