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① Say “My mom cooks.” — think aloud: who? what happened? am I waiting? NO. Label it whole thought</a:t>
            </a:r>
          </a:p>
          <a:p>
            <a:r>
              <a:t>  2. ② Say “Ran very fast.” — who ran? I do not know. Hold the wait hand up. YES, waiting. Label it only a piece</a:t>
            </a:r>
          </a:p>
          <a:p>
            <a:r>
              <a:t>  3. Leave BOTH lines up. The contrast IS the teaching — this replaces a separate I-do build, it is not an extra step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Up they climbed, gripping higher and finding places for their feet, if they had feet.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G000 AWAY," Dickinson seemed to say, and yet it sounded more like a stormy, "AROINT THEE!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Only four parts of speech —nouns, pronouns, verbs, and adjectives —can become parts of sentence.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5440" y="1618139"/>
            <a:ext cx="260238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“My mom cooks.”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4960" y="172920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480" y="1729208"/>
            <a:ext cx="15139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43840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349659"/>
            <a:ext cx="276855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“Ran very fast.”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246072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YES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480" y="246072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002689"/>
            <a:ext cx="584283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question is the same both times. Only my answer changed.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Then, You took And's hand, and Me took And's hand, and away danced You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wrote Silas Marner, Adam Bede, The Mill on the Floss, Daniel Deronda, and other novels.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