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Say out loud that this is Unit 0's naming part. Nothing new but the 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LADIES AND GENTLEMEN, THE SUBJECT IS THE NOUN OR PRONOUN THAT THE SENTENCE IS ABOUT!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naming part has a 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subject is who or what the sentence is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