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subject per sentence, always at the front.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this chapter we will learn that in this sentence, aweary is a subject complement.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the deep sea, Mew saw the noun Whale.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long sentence, Noisily saw the noun Rain.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the subject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naming part has a name.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236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759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44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848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052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things,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29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502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706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fish,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91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7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island,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722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5245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9233" y="2233422"/>
            <a:ext cx="68884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