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7673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need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38118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5980" y="2012498"/>
            <a:ext cx="2020763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indefinite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64172" y="2012498"/>
            <a:ext cx="1256349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little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77200" y="2012498"/>
            <a:ext cx="1638556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brother.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70520" y="2009393"/>
            <a:ext cx="1875129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