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>
            <a:r>
              <a:t>  1. Write The lamp fell. twice</a:t>
            </a:r>
          </a:p>
          <a:p>
            <a:r>
              <a:t>  2. ① First one — How many words? → 3</a:t>
            </a:r>
          </a:p>
          <a:p>
            <a:r>
              <a:t>  3. ② Second one — Whole thought or a piece? → W</a:t>
            </a:r>
          </a:p>
          <a:p>
            <a:r>
              <a:t>  4. Leave both up, side by side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9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470755"/>
            <a:ext cx="3998268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Same sentence. Two different questions.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1815632"/>
            <a:ext cx="2552529" cy="4271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368" b="0">
                <a:solidFill>
                  <a:srgbClr val="14181E"/>
                </a:solidFill>
                <a:latin typeface="Calibri"/>
              </a:rPr>
              <a:t>The lamp fell.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2455712"/>
            <a:ext cx="2552529" cy="4271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368" b="0">
                <a:solidFill>
                  <a:srgbClr val="14181E"/>
                </a:solidFill>
                <a:latin typeface="Calibri"/>
              </a:rPr>
              <a:t>The lamp fell.</a:t>
            </a:r>
          </a:p>
        </p:txBody>
      </p:sp>
      <p:sp>
        <p:nvSpPr>
          <p:cNvPr id="6" name="Oval 5"/>
          <p:cNvSpPr/>
          <p:nvPr/>
        </p:nvSpPr>
        <p:spPr>
          <a:xfrm>
            <a:off x="4495800" y="192024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968240" y="1942568"/>
            <a:ext cx="172995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8892A0"/>
                </a:solidFill>
                <a:latin typeface="Calibri"/>
              </a:rPr>
              <a:t>How many words?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107680" y="1879100"/>
            <a:ext cx="674729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156B8"/>
                </a:solidFill>
                <a:latin typeface="Calibri"/>
              </a:rPr>
              <a:t>→  3</a:t>
            </a:r>
          </a:p>
        </p:txBody>
      </p:sp>
      <p:sp>
        <p:nvSpPr>
          <p:cNvPr id="9" name="Oval 8"/>
          <p:cNvSpPr/>
          <p:nvPr/>
        </p:nvSpPr>
        <p:spPr>
          <a:xfrm>
            <a:off x="4495800" y="256032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968240" y="2582648"/>
            <a:ext cx="281010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8892A0"/>
                </a:solidFill>
                <a:latin typeface="Calibri"/>
              </a:rPr>
              <a:t>Whole thought or a piece?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107680" y="2519180"/>
            <a:ext cx="674729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156B8"/>
                </a:solidFill>
                <a:latin typeface="Calibri"/>
              </a:rPr>
              <a:t>→  W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280160" y="3155089"/>
            <a:ext cx="6129488" cy="23393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97" b="0">
                <a:solidFill>
                  <a:srgbClr val="8892A0"/>
                </a:solidFill>
                <a:latin typeface="Calibri"/>
              </a:rPr>
              <a:t>Nothing changed but the question. So I read the question first.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Then, You took And's hand, and Me took And's hand, and away danced You And Me.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Which question am I asking?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01428"/>
            <a:ext cx="1356055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There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108960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were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468368" y="1901428"/>
            <a:ext cx="608258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no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15712" y="1901428"/>
            <a:ext cx="2103851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children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699248" y="1901428"/>
            <a:ext cx="1605320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above.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209032" y="1897380"/>
            <a:ext cx="2353056" cy="66294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493520" y="3159887"/>
            <a:ext cx="3034442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“children” — a subject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Then, You took And's hand, and Me took And's hand, and away danced You And Me.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