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As quiet as birds, they looked down, and Maybe never heard their chuckley sounds.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Which question am I asking?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2103851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children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80432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39840" y="1901428"/>
            <a:ext cx="2353116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giggling.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235305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“children” — a subject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As quiet as birds, they looked down, and Maybe never heard their chuckley sounds.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