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3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leave,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2777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87183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83880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During the nights, they followed the star far, followed that guide that glistened o'er distant heights.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