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gave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6305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66432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dinner.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953000" y="1897380"/>
            <a:ext cx="1072895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 high above, a cool wind blew blue, yup, and Poodle could hear it whisper, almost.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