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Eating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051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pizza,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Roberto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4262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laughed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48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6739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63532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56852" y="2089404"/>
            <a:ext cx="919276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