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888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63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2168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apples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goes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25840" y="1980764"/>
            <a:ext cx="1148334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home.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362200" y="1977390"/>
            <a:ext cx="1158240" cy="55245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