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9308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modifies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95267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4614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6675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7209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57744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3193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quickly.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09995" y="2105406"/>
            <a:ext cx="740054" cy="37566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“sun”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