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6432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dinner.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53000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