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Eating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5051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2091833"/>
            <a:ext cx="1007083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pizza,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Roberto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426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laughed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4876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67395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63532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956852" y="2089404"/>
            <a:ext cx="919276" cy="397763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Note: My, your, his, her, their, its, our, your, and their are possessive adjectives.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