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From somewhere high above, a cool wind blew blue, yup, and Poodle could hear it whisper, almost.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Adjective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80764"/>
            <a:ext cx="732891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6888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girl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with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46320" y="1980764"/>
            <a:ext cx="732891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21680" y="1980764"/>
            <a:ext cx="1356055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apples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3712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goes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25840" y="1980764"/>
            <a:ext cx="1148334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home.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362200" y="1977390"/>
            <a:ext cx="1158240" cy="55245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“girl” — a subject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From somewhere high above, a cool wind blew blue, yup, and Poodle could hear it whisper, almost.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