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Well, there is a kind of word that can modify a verb, too: the adverb.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95723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Adverb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99308" y="2107700"/>
            <a:ext cx="1239731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modifies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95267" y="2107700"/>
            <a:ext cx="1098480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adverb: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46140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16675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sun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87209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set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57744" y="2107700"/>
            <a:ext cx="392228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83193" y="2107700"/>
            <a:ext cx="1239731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quickly.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09995" y="2105406"/>
            <a:ext cx="740054" cy="375666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“sun” — a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Well, there is a kind of word that can modify a verb, too: the adverb.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