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Well, there is a kind of word that can modify a verb, too: the adverb.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Pronoun + 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91833"/>
            <a:ext cx="1007083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Eating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50515" y="2091833"/>
            <a:ext cx="55840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46652" y="2091833"/>
            <a:ext cx="1007083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pizza,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2091833"/>
            <a:ext cx="1156642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Roberto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4262" y="2091833"/>
            <a:ext cx="1156642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laughed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4876" y="2091833"/>
            <a:ext cx="408846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at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67395" y="2091833"/>
            <a:ext cx="55840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063532" y="2091833"/>
            <a:ext cx="70796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dog.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956852" y="2089404"/>
            <a:ext cx="919276" cy="397763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Well, there is a kind of word that can modify a verb, too: the adverb.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