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Note: My, your, his, her, their, its, our, your, and their are possessive adjectives.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Pronoun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When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3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leave,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2777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take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87183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905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83880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Note: My, your, his, her, their, its, our, your, and their are possessive adjectives.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