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Well, there is a kind of word that can modify a verb, too: the adverb.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Verb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She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gave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6304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5968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63056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its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66432" y="1901428"/>
            <a:ext cx="1854586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dinner.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953000" y="1897380"/>
            <a:ext cx="1072895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subject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Well, there is a kind of word that can modify a verb, too: the adverb.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