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use interrogative pronouns to interrogate: who, whose, whom, which, what Who rode the bus today?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little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27776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bought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9056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cone.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61688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use interrogative pronouns to interrogate: who, whose, whom, which, what Who rode the bus today?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