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39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Note: My, your, his, her, their, its, our, your, and their are possessive adjectives.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Verb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80764"/>
            <a:ext cx="732891" cy="50855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820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68880" y="1980764"/>
            <a:ext cx="940612" cy="50855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820" b="1">
                <a:solidFill>
                  <a:srgbClr val="14181E"/>
                </a:solidFill>
                <a:latin typeface="Georgia"/>
              </a:rPr>
              <a:t>girl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0" y="1980764"/>
            <a:ext cx="940612" cy="50855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820" b="1">
                <a:solidFill>
                  <a:srgbClr val="14181E"/>
                </a:solidFill>
                <a:latin typeface="Georgia"/>
              </a:rPr>
              <a:t>with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46320" y="1980764"/>
            <a:ext cx="732891" cy="50855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820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821680" y="1980764"/>
            <a:ext cx="1356055" cy="50855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820" b="1">
                <a:solidFill>
                  <a:srgbClr val="14181E"/>
                </a:solidFill>
                <a:latin typeface="Georgia"/>
              </a:rPr>
              <a:t>apples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37120" y="1980764"/>
            <a:ext cx="940612" cy="50855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820" b="1">
                <a:solidFill>
                  <a:srgbClr val="14181E"/>
                </a:solidFill>
                <a:latin typeface="Georgia"/>
              </a:rPr>
              <a:t>goes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625840" y="1980764"/>
            <a:ext cx="1148334" cy="50855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820" b="1">
                <a:solidFill>
                  <a:srgbClr val="14181E"/>
                </a:solidFill>
                <a:latin typeface="Georgia"/>
              </a:rPr>
              <a:t>home.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362200" y="1977390"/>
            <a:ext cx="1158240" cy="55245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493520" y="3159887"/>
            <a:ext cx="2502676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“girl” — a subject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Note: My, your, his, her, their, its, our, your, and their are possessive adjectives.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