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308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5267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614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675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74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3193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quickly.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9995" y="2105406"/>
            <a:ext cx="740054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“sun”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