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ran.</a:t>
            </a:r>
          </a:p>
          <a:p>
            <a:r>
              <a:t>  2. ① Clap once over each word as you say it</a:t>
            </a:r>
          </a:p>
          <a:p>
            <a:r>
              <a:t>  3. ② Put one dot under each word</a:t>
            </a:r>
          </a:p>
          <a:p>
            <a:r>
              <a:t>  4. ③ Count the dots —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Primary auxiliary verbs: be, do, have These verbs also can be main verbs, used by themselves.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 told you already, if you have to use some adjectives, don't put them close together.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 or the adverb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61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256" y="142691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clap</a:t>
            </a:r>
          </a:p>
        </p:txBody>
      </p:sp>
      <p:sp>
        <p:nvSpPr>
          <p:cNvPr id="8" name="Arc 7"/>
          <p:cNvSpPr/>
          <p:nvPr/>
        </p:nvSpPr>
        <p:spPr>
          <a:xfrm>
            <a:off x="1933041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2934004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4045915" y="1478280"/>
            <a:ext cx="365760" cy="85344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112520" y="24079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2039721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040684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52595" y="2468880"/>
            <a:ext cx="152400" cy="15240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2850289"/>
            <a:ext cx="536507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One clap. One dot. One word. — the dots are how I know.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 + adverb.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6409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091833"/>
            <a:ext cx="1455761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carefully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6780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think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60156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63532" y="2091833"/>
            <a:ext cx="857524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that.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56852" y="2089404"/>
            <a:ext cx="1072895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750100" y="2089404"/>
            <a:ext cx="1072895" cy="397763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410476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“think” — a verb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467052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How? When? Where?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32248" y="2089404"/>
            <a:ext cx="1687372" cy="397763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504964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“carefully” — an adverb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articles are little noun-alerts; they beep before nouns, letting us know that a noun is coming.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