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 told you already, if you have to use some adjectives, don't put them close together.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Conjunctions join things, like walk and run, tall and blue, Jim and Sue, or me and you.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603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saw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2176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him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28313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70832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school,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1446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73721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saw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9859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5996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there.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859316" y="2089404"/>
            <a:ext cx="1226515" cy="397763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21633" y="2089404"/>
            <a:ext cx="612038" cy="397763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“at” — a preposition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74766" y="2089404"/>
            <a:ext cx="765657" cy="397763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“but” — a conjunction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