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cat sat.</a:t>
            </a:r>
          </a:p>
          <a:p>
            <a:r>
              <a:t>  2. ① Draw a hop over the first word as you say it</a:t>
            </a:r>
          </a:p>
          <a:p>
            <a:r>
              <a:t>  3. ② Hop the rest — one hop each</a:t>
            </a:r>
          </a:p>
          <a:p>
            <a:r>
              <a:t>  4. ③ Count the hops —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Please, Sidney," Poodle begged, "just make up a sentence that has all eight kinds of words!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Then, You took And's hand, and Me took And's hand, and away danced You And 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or the interjection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cat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82773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sat.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154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087" y="136595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one hop</a:t>
            </a:r>
          </a:p>
        </p:txBody>
      </p:sp>
      <p:sp>
        <p:nvSpPr>
          <p:cNvPr id="8" name="Arc 7"/>
          <p:cNvSpPr/>
          <p:nvPr/>
        </p:nvSpPr>
        <p:spPr>
          <a:xfrm>
            <a:off x="1706880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1252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Arc 9"/>
          <p:cNvSpPr/>
          <p:nvPr/>
        </p:nvSpPr>
        <p:spPr>
          <a:xfrm>
            <a:off x="2707843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3708806" y="1082040"/>
            <a:ext cx="1039977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15440" y="2522942"/>
            <a:ext cx="340003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say it  ·  touch it  ·  one hop each</a:t>
            </a:r>
          </a:p>
        </p:txBody>
      </p:sp>
      <p:sp>
        <p:nvSpPr>
          <p:cNvPr id="13" name="Oval 12"/>
          <p:cNvSpPr/>
          <p:nvPr/>
        </p:nvSpPr>
        <p:spPr>
          <a:xfrm>
            <a:off x="922020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31680" y="203024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2911249"/>
            <a:ext cx="641614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hops stay. If my finger slid, there would be no hops to count.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For example, if I'm talking about mice, then MOUSE is my subject because I'm talking about that.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conjunction + interjection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49030"/>
            <a:ext cx="1231422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80944" y="1949030"/>
            <a:ext cx="1007083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37939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34076" y="1949030"/>
            <a:ext cx="1007083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cars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91072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7209" y="1949030"/>
            <a:ext cx="1007083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cabs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44204" y="1949030"/>
            <a:ext cx="1455761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there.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84392" y="1945386"/>
            <a:ext cx="765657" cy="59664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“or” — a conjunction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131259" y="1945386"/>
            <a:ext cx="765657" cy="596646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“no” — an interjection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can say Bob and Jane, ran and jumped, bumped and slumped, or sad and lonely.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