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① Say “My mom cooks.” — think aloud: who? what happened? am I waiting? NO. Label it whole thought</a:t>
            </a:r>
          </a:p>
          <a:p>
            <a:r>
              <a:t>  2. ② Say “Ran very fast.” — who ran? I do not know. Hold the wait hand up. YES, waiting. Label it only a piece</a:t>
            </a:r>
          </a:p>
          <a:p>
            <a:r>
              <a:t>  3. Leave BOTH lines up. The contrast IS the teaching — this replaces a separate I-do build, it is not an extra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G000 AWAY," Dickinson seemed to say, and yet it sounded more like a stormy, "AROINT THEE!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 those sentences, the action verb shoots its action at the direct object, which receives the action.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Oval 2"/>
          <p:cNvSpPr/>
          <p:nvPr/>
        </p:nvSpPr>
        <p:spPr>
          <a:xfrm>
            <a:off x="1143000" y="17068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15440" y="1618139"/>
            <a:ext cx="260238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“My mom cooks.”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4960" y="172920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480" y="1729208"/>
            <a:ext cx="15139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whole thought</a:t>
            </a:r>
          </a:p>
        </p:txBody>
      </p:sp>
      <p:sp>
        <p:nvSpPr>
          <p:cNvPr id="7" name="Oval 6"/>
          <p:cNvSpPr/>
          <p:nvPr/>
        </p:nvSpPr>
        <p:spPr>
          <a:xfrm>
            <a:off x="1143000" y="243840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15440" y="2349659"/>
            <a:ext cx="276855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0">
                <a:solidFill>
                  <a:srgbClr val="14181E"/>
                </a:solidFill>
                <a:latin typeface="Calibri"/>
              </a:rPr>
              <a:t>“Ran very fast.”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94960" y="2460728"/>
            <a:ext cx="302613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8892A0"/>
                </a:solidFill>
                <a:latin typeface="Calibri"/>
              </a:rPr>
              <a:t>→  am I still waiting?  YES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74480" y="2460728"/>
            <a:ext cx="140590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1">
                <a:solidFill>
                  <a:srgbClr val="1156B8"/>
                </a:solidFill>
                <a:latin typeface="Calibri"/>
              </a:rPr>
              <a:t>only a piece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0160" y="3002689"/>
            <a:ext cx="5842833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The question is the same both times. Only my answer changed.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No, I mean, it is not between you and I, Freddie; it is between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soup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56304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968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hot.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1328928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“soup” — the direct object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849624" y="1897380"/>
            <a:ext cx="1072895" cy="66294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4104767"/>
            <a:ext cx="4629741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“was” — the linking verb predicate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953000" y="1897380"/>
            <a:ext cx="1328927" cy="66294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5049647"/>
            <a:ext cx="4097975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“hot”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subject acts on the object, which is a noun or pronoun that receives the action!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