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>
            <a:r>
              <a:t>  1. Write The bird flew.</a:t>
            </a:r>
          </a:p>
          <a:p>
            <a:r>
              <a:t>  2. ① Left hand — who or what</a:t>
            </a:r>
          </a:p>
          <a:p>
            <a:r>
              <a:t>  3. ② Draw the line, right hand — what they do</a:t>
            </a:r>
          </a:p>
          <a:p>
            <a:r>
              <a:t>  4. ③ Label both, then whole thought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Here we see an infinitive phrase, To leave an impression, acting as one word, as a noun.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this group act like one word?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In general, if anything is general, the phrases show that we're smart enough to make fancy things.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this group act like one word?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Here we see an infinitive phrase, To leave an impression, acting as one word, as a noun.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Preposition — what?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complement or the phrase or the objects of preposition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37360" y="1797257"/>
            <a:ext cx="75781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38323" y="1797257"/>
            <a:ext cx="97384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bird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61180" y="1797257"/>
            <a:ext cx="118987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flew.</a:t>
            </a:r>
          </a:p>
        </p:txBody>
      </p:sp>
      <p:sp>
        <p:nvSpPr>
          <p:cNvPr id="6" name="Oval 5"/>
          <p:cNvSpPr/>
          <p:nvPr/>
        </p:nvSpPr>
        <p:spPr>
          <a:xfrm>
            <a:off x="1112520" y="196596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37360" y="2568035"/>
            <a:ext cx="1206495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1">
                <a:solidFill>
                  <a:srgbClr val="1156B8"/>
                </a:solidFill>
                <a:latin typeface="Calibri"/>
              </a:rPr>
              <a:t>who or what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37360" y="2874089"/>
            <a:ext cx="857524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0">
                <a:solidFill>
                  <a:srgbClr val="8892A0"/>
                </a:solidFill>
                <a:latin typeface="Calibri"/>
              </a:rPr>
              <a:t>left hand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3839260" y="1752600"/>
            <a:ext cx="0" cy="701040"/>
          </a:xfrm>
          <a:prstGeom prst="line">
            <a:avLst/>
          </a:prstGeom>
          <a:ln w="27940">
            <a:solidFill>
              <a:srgbClr val="1156B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3702100" y="143256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61180" y="2568035"/>
            <a:ext cx="1306202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1">
                <a:solidFill>
                  <a:srgbClr val="1156B8"/>
                </a:solidFill>
                <a:latin typeface="Calibri"/>
              </a:rPr>
              <a:t>what they do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961180" y="2874089"/>
            <a:ext cx="940612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0">
                <a:solidFill>
                  <a:srgbClr val="8892A0"/>
                </a:solidFill>
                <a:latin typeface="Calibri"/>
              </a:rPr>
              <a:t>right hand</a:t>
            </a:r>
          </a:p>
        </p:txBody>
      </p:sp>
      <p:sp>
        <p:nvSpPr>
          <p:cNvPr id="13" name="Oval 12"/>
          <p:cNvSpPr/>
          <p:nvPr/>
        </p:nvSpPr>
        <p:spPr>
          <a:xfrm>
            <a:off x="8915400" y="207264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296400" y="2063234"/>
            <a:ext cx="1356055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Calibri"/>
              </a:rPr>
              <a:t>both parts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296400" y="2415635"/>
            <a:ext cx="1605320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→ whole thought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737360" y="3216049"/>
            <a:ext cx="5173970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The line stays. It shows me WHERE the two jobs split.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No, I mean, it is not between you and I, Freddie; it is between you and me.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Noun + Verb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subject complement + phrase + objects of preposition.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Complement — “Does it tell me about the subject?”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Phrase — “Does this group act like one word?”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Objects of Preposition — “Preposition — what?”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NOT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10435" y="2202902"/>
            <a:ext cx="74950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between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02864" y="2202902"/>
            <a:ext cx="840906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compound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89171" y="2202902"/>
            <a:ext cx="74950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subject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81600" y="2202902"/>
            <a:ext cx="1206495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complements: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43420" y="2202902"/>
            <a:ext cx="320040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He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66457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83372" y="2202902"/>
            <a:ext cx="566714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angry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88044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204960" y="2202902"/>
            <a:ext cx="658111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tired.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278076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Does it tell me about the subject?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098280" y="2201418"/>
            <a:ext cx="868070" cy="243077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3159887"/>
            <a:ext cx="436385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“tired” — the subject complement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372564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Does this group act like one word?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003755" y="2201418"/>
            <a:ext cx="961948" cy="243077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4104767"/>
            <a:ext cx="276855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“between” — a phrase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4670528"/>
            <a:ext cx="270208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Preposition — what?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003755" y="2201418"/>
            <a:ext cx="961948" cy="243077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493520" y="5049647"/>
            <a:ext cx="5161507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“between” — an object of a preposition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use interrogative pronouns to interrogate: who, whose, whom, which, what Who rode the bus today?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tell me about the subject?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