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Say out loud that this is Unit 0's naming part. Nothing new but the word.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baby sleeps undressed</a:t>
            </a:r>
          </a:p>
          <a:p>
            <a:r>
              <a:t>  2. ① Name what is missing</a:t>
            </a:r>
          </a:p>
          <a:p>
            <a:r>
              <a:t>  3. ② Rewrite it dressed — circle the big letter, circle the period</a:t>
            </a:r>
          </a:p>
          <a:p>
            <a:r>
              <a:t>  4. Leave the undressed version above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is receiving the action of the gerund, sweeping, just as if the gerund were still a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5920" y="1601645"/>
            <a:ext cx="285164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8892A0"/>
                </a:solidFill>
                <a:latin typeface="Calibri"/>
              </a:rPr>
              <a:t>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560" y="1776182"/>
            <a:ext cx="202907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no big letter, no dot</a:t>
            </a:r>
          </a:p>
        </p:txBody>
      </p:sp>
      <p:sp>
        <p:nvSpPr>
          <p:cNvPr id="6" name="Oval 5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424605"/>
            <a:ext cx="3034442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14181E"/>
                </a:solidFill>
                <a:latin typeface="Calibri"/>
              </a:rPr>
              <a:t>The baby sleeps.</a:t>
            </a:r>
          </a:p>
        </p:txBody>
      </p:sp>
      <p:sp>
        <p:nvSpPr>
          <p:cNvPr id="8" name="Oval 7"/>
          <p:cNvSpPr/>
          <p:nvPr/>
        </p:nvSpPr>
        <p:spPr>
          <a:xfrm>
            <a:off x="1569720" y="2423160"/>
            <a:ext cx="457200" cy="45720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8013" y="30569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big letter</a:t>
            </a:r>
          </a:p>
        </p:txBody>
      </p:sp>
      <p:sp>
        <p:nvSpPr>
          <p:cNvPr id="10" name="Oval 9"/>
          <p:cNvSpPr/>
          <p:nvPr/>
        </p:nvSpPr>
        <p:spPr>
          <a:xfrm>
            <a:off x="4434840" y="2575560"/>
            <a:ext cx="274320" cy="27432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7870" y="30569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2599142"/>
            <a:ext cx="157208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dressed properly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429409"/>
            <a:ext cx="5651729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Both circles stay on. Two marks — check for both, not one.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is a clause because it has a subject, the noun grocer, and a predicate, the verb arranged.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naming part has a name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subject is who or what the sentence is about.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