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Under the tall tree.</a:t>
            </a:r>
          </a:p>
          <a:p>
            <a:r>
              <a:t>  2. ① Check off the big letter, check off the period</a:t>
            </a:r>
          </a:p>
          <a:p>
            <a:r>
              <a:t>  3. ② Ask the question — answer YES, still waiting</a:t>
            </a:r>
          </a:p>
          <a:p>
            <a:r>
              <a:t>  4. ③ Write only a piece. Do NOT rub out step ①.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359686"/>
            <a:ext cx="3267090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0">
                <a:solidFill>
                  <a:srgbClr val="14181E"/>
                </a:solidFill>
                <a:latin typeface="Calibri"/>
              </a:rPr>
              <a:t>Under the tall tree.</a:t>
            </a:r>
          </a:p>
        </p:txBody>
      </p:sp>
      <p:sp>
        <p:nvSpPr>
          <p:cNvPr id="4" name="Oval 3"/>
          <p:cNvSpPr/>
          <p:nvPr/>
        </p:nvSpPr>
        <p:spPr>
          <a:xfrm>
            <a:off x="1143000" y="19507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15440" y="1973048"/>
            <a:ext cx="324216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big letter?  ✓     period?  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04560" y="1996849"/>
            <a:ext cx="2498521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so it must be a sentence…</a:t>
            </a:r>
          </a:p>
        </p:txBody>
      </p:sp>
      <p:sp>
        <p:nvSpPr>
          <p:cNvPr id="7" name="Oval 6"/>
          <p:cNvSpPr/>
          <p:nvPr/>
        </p:nvSpPr>
        <p:spPr>
          <a:xfrm>
            <a:off x="1143000" y="25298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15440" y="2552168"/>
            <a:ext cx="302613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Calibri"/>
              </a:rPr>
              <a:t>am I still waiting?  →  YES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04560" y="2575969"/>
            <a:ext cx="3836246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who is under the tree? what do they do?</a:t>
            </a:r>
          </a:p>
        </p:txBody>
      </p:sp>
      <p:sp>
        <p:nvSpPr>
          <p:cNvPr id="10" name="Oval 9"/>
          <p:cNvSpPr/>
          <p:nvPr/>
        </p:nvSpPr>
        <p:spPr>
          <a:xfrm>
            <a:off x="1143000" y="31089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15440" y="3083687"/>
            <a:ext cx="170502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only a piece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04560" y="3155089"/>
            <a:ext cx="4505108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the marks tricked me — step ① was not the test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0160" y="3642769"/>
            <a:ext cx="6607247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Step ① stays on the board ON PURPOSE. It is the step that fools you.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For example, if I'm talking about mice, then MOUSE is my subject because I'm talking about that.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6888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girl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463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21680" y="1980764"/>
            <a:ext cx="1356055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apples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goes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25840" y="1980764"/>
            <a:ext cx="1148334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home.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362200" y="1977390"/>
            <a:ext cx="1158240" cy="55245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“girl” — a subject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For example, if I'm talking about mice, then MOUSE is my subject because I'm talking about that.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