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lamp fell. twice</a:t>
            </a:r>
          </a:p>
          <a:p>
            <a:r>
              <a:t>  2. ① First one — How many words? → 3</a:t>
            </a:r>
          </a:p>
          <a:p>
            <a:r>
              <a:t>  3. ② Second one — Whole thought or a piece? → W</a:t>
            </a:r>
          </a:p>
          <a:p>
            <a:r>
              <a:t>  4. Leave both up, side by side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470755"/>
            <a:ext cx="3998268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Same sentence. Two different questions.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1815632"/>
            <a:ext cx="255252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0">
                <a:solidFill>
                  <a:srgbClr val="14181E"/>
                </a:solidFill>
                <a:latin typeface="Calibri"/>
              </a:rPr>
              <a:t>The lamp fell.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2455712"/>
            <a:ext cx="255252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0">
                <a:solidFill>
                  <a:srgbClr val="14181E"/>
                </a:solidFill>
                <a:latin typeface="Calibri"/>
              </a:rPr>
              <a:t>The lamp fell.</a:t>
            </a:r>
          </a:p>
        </p:txBody>
      </p:sp>
      <p:sp>
        <p:nvSpPr>
          <p:cNvPr id="6" name="Oval 5"/>
          <p:cNvSpPr/>
          <p:nvPr/>
        </p:nvSpPr>
        <p:spPr>
          <a:xfrm>
            <a:off x="4495800" y="19202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68240" y="1942568"/>
            <a:ext cx="172995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How many words?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07680" y="187910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156B8"/>
                </a:solidFill>
                <a:latin typeface="Calibri"/>
              </a:rPr>
              <a:t>→  3</a:t>
            </a:r>
          </a:p>
        </p:txBody>
      </p:sp>
      <p:sp>
        <p:nvSpPr>
          <p:cNvPr id="9" name="Oval 8"/>
          <p:cNvSpPr/>
          <p:nvPr/>
        </p:nvSpPr>
        <p:spPr>
          <a:xfrm>
            <a:off x="4495800" y="25603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68240" y="2582648"/>
            <a:ext cx="28101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Whole thought or a piece?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07680" y="251918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156B8"/>
                </a:solidFill>
                <a:latin typeface="Calibri"/>
              </a:rPr>
              <a:t>→  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0160" y="3155089"/>
            <a:ext cx="6129488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Nothing changed but the question. So I read the question first.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Adverb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99308" y="2107700"/>
            <a:ext cx="1239731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modifies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95267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adverb: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46140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16675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sun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87209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57744" y="2107700"/>
            <a:ext cx="392228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83193" y="2107700"/>
            <a:ext cx="1239731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quickly.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09995" y="2105406"/>
            <a:ext cx="740054" cy="375666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“sun” — a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