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gathered her cloak, swept it back with pride, and strode for the side of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3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leave,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3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388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gathered her cloak, swept it back with pride, and strode for the side of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