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they climbed, nearing the summit, they grew thoughtful, thinking of the difference between DOING something and BEING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identify rebuke,reprove,condescend, and writhe as verbs, and we identify aloof abashed, grotesque, serene, and amiable as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identify rebuke,reprove,condescend, and writhe as verbs, and we identify aloof abashed, grotesque, serene, and amiable as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