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 with clear spaces</a:t>
            </a:r>
          </a:p>
          <a:p>
            <a:r>
              <a:t>  2. ① Trace each space, say “space”</a:t>
            </a:r>
          </a:p>
          <a:p>
            <a:r>
              <a:t>  3. ② Ring each word — start at a space, stop at a space</a:t>
            </a:r>
          </a:p>
          <a:p>
            <a:r>
              <a:t>  4. ③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could say that the sinecure lasted a long time, that he received a sinecure, that the job 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 makes sense because interjections do not have any grammatical function; they do not modify, or join, or replace.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 tell whether the relationship is one of space, time, or something else, such as direction, similarity, or possession.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354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968" y="1548836"/>
            <a:ext cx="1231422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find the spaces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540203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4204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541166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5167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sp>
        <p:nvSpPr>
          <p:cNvPr id="12" name="Oval 11"/>
          <p:cNvSpPr/>
          <p:nvPr/>
        </p:nvSpPr>
        <p:spPr>
          <a:xfrm>
            <a:off x="1112520" y="26212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45920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646883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47846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911249"/>
            <a:ext cx="5269522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2 spaces → 3 words. The spaces still show where I cut.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gerunds always end in -ing, but participles can end in -ing, -ed, -en, or any verb form.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