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cat sat.</a:t>
            </a:r>
          </a:p>
          <a:p>
            <a:r>
              <a:t>  2. ① Draw a hop over the first word as you say it</a:t>
            </a:r>
          </a:p>
          <a:p>
            <a:r>
              <a:t>  3. ② Hop the rest — one hop each</a:t>
            </a:r>
          </a:p>
          <a:p>
            <a:r>
              <a:t>  4. ③ Count the hops —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Stars woke, wiggled, clicked on their lights, blinked, started their stk songs, and sparked showers on the glimmering sand.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deep night sky rose high, ascended, and the desert was immense, and the galaxy wheeled, wisely, saying galaxy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To correct this error, either insert a coordinating conjunction after the comma, or change the comma to a semicolon.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have a subject and its verb?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clauses are built on subjects and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clauses are built on subjects and 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cat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82773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sat.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154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3087" y="136595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one hop</a:t>
            </a:r>
          </a:p>
        </p:txBody>
      </p:sp>
      <p:sp>
        <p:nvSpPr>
          <p:cNvPr id="8" name="Arc 7"/>
          <p:cNvSpPr/>
          <p:nvPr/>
        </p:nvSpPr>
        <p:spPr>
          <a:xfrm>
            <a:off x="1706880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1252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Arc 9"/>
          <p:cNvSpPr/>
          <p:nvPr/>
        </p:nvSpPr>
        <p:spPr>
          <a:xfrm>
            <a:off x="2707843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3708806" y="1082040"/>
            <a:ext cx="1039977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615440" y="2522942"/>
            <a:ext cx="340003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say it  ·  touch it  ·  one hop each</a:t>
            </a:r>
          </a:p>
        </p:txBody>
      </p:sp>
      <p:sp>
        <p:nvSpPr>
          <p:cNvPr id="13" name="Oval 12"/>
          <p:cNvSpPr/>
          <p:nvPr/>
        </p:nvSpPr>
        <p:spPr>
          <a:xfrm>
            <a:off x="922020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31680" y="203024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2911249"/>
            <a:ext cx="641614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hops stay. If my finger slid, there would be no hops to count.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can identify rebuke,reprove,condescend, and writhe as verbs, and we identify aloof abashed, grotesque, serene, and amiable as adjectives.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clauses are built on subjects and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clauses are built on subjects and 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Clauses are built on subjects and verb — “Does this group have a subject and its verb?”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6489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See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94483" y="196489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17340" y="196489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cave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40198" y="1964897"/>
            <a:ext cx="118987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under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84950" y="196489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85913" y="196489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long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08771" y="1964897"/>
            <a:ext cx="118987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rock?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33518" y="1961388"/>
            <a:ext cx="1414272" cy="574548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89562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“under”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33518" y="1961388"/>
            <a:ext cx="1414272" cy="574548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“under”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