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you write each clause, notice the real subject, and make sure that your verb matches it and only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many subject-verb cores are there?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 sentence can have two clause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past the frog, and under the bough, and 'round the rock, and past the beetle busy being himself.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many subject-verb cores are there?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 sentence can have two clause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stormed in from stage right, Bizzie scrambling behind, and Joe snapped on the lights, with their cricky complaints.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Is there a subject and verb, or only a phrase?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clauses can hold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clauses are built on subjects and verb or the a sentence can have two clause or the clauses can hold phrase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 leaves, a green frog watched them pass, with the shadows trailing behind, and she said rurp.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clauses can hold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clauses are built on subjects and verb + a sentence can have two clause + clauses can hold phrase.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Clauses are built on subjects and verb — “Does this group have a subject and its verb?”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sentence can have two clause — “How many subject-verb cores are there?”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Clauses can hold phrase — “Is there a subject and verb, or only a phrase?”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5402464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this group have a subject and its verb?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49624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“flew” — a clause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Appositive phrases appear immediately after the nouns that they define, and they typically contain a noun and attendant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have a subject and its verb?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clauses are built on subjects and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