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Say out loud that this is Unit 0's naming part. Nothing new but the word.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also the brainpower of Mary Shelley's vocabulary; in this one sentence she uses endeavour, sustain, dejection, and assailed.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Who or what is this about?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naming part has a name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subject is who or what the sentence is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part that tells who or what is called the subject.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